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60" r:id="rId6"/>
    <p:sldId id="259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2841D74E-6A21-4AFA-8FD6-D79DC38A2C3F}">
          <p14:sldIdLst>
            <p14:sldId id="261"/>
            <p14:sldId id="256"/>
            <p14:sldId id="257"/>
            <p14:sldId id="258"/>
            <p14:sldId id="260"/>
            <p14:sldId id="259"/>
          </p14:sldIdLst>
        </p14:section>
        <p14:section name="Sección sin título" id="{898EEADE-A289-4C3E-B53B-958E613598C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62" autoAdjust="0"/>
    <p:restoredTop sz="94660"/>
  </p:normalViewPr>
  <p:slideViewPr>
    <p:cSldViewPr snapToGrid="0">
      <p:cViewPr varScale="1">
        <p:scale>
          <a:sx n="90" d="100"/>
          <a:sy n="90" d="100"/>
        </p:scale>
        <p:origin x="4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wmf>
</file>

<file path=ppt/media/image2.wmf>
</file>

<file path=ppt/media/image3.wmf>
</file>

<file path=ppt/media/image4.wmf>
</file>

<file path=ppt/media/image5.wmf>
</file>

<file path=ppt/media/image6.png>
</file>

<file path=ppt/media/image7.wmf>
</file>

<file path=ppt/media/image8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3B1AB6-7380-234A-63CA-9C11412CD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716E83-FE4F-4EB9-CED1-948AE32E84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5A8009-1BC1-2F12-7223-CF0A82ECC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DF7CA3-288D-F202-AB41-2D6E874E4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C773F0-D317-9E77-F179-9B7384CA1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9226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2B55ED-6EDE-939B-7F39-255AEBAF5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B917FB2-46D5-247A-6058-7030C303C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D888F6-97C2-ED7C-D9D6-018CD6995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ECE665-4FDE-8DAF-0FE6-FC006DB8E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5251A49-03AF-4943-A5DD-1FC1DEC80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5175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F5F789B-2F58-6981-1209-36B18785A5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765F47-D7E9-ED77-E6E5-863644C58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C2FEB4-5535-B1DB-4F6C-E410B7951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57CF8F-AEE1-554D-1A6F-65ACEE64B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3CEC4A7-C126-DA32-47EA-488A2413F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635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8BC43-2A2B-BBAE-92E0-2E22B3854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8574BE-1193-16CF-A07D-DA198146F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84550F-D650-B91E-25EE-361D2F2C9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D50A04-FE89-88E8-A92A-60DB0645A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68A016-0B9B-BD25-BAE9-F943D8809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6114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7548C-61E8-A9FD-4347-08074234B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79F2065-A8D1-C385-2980-CDF69C78C8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165239-109A-CD00-B21C-16D46E8CF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EE09638-178E-6807-F4AC-83B308FA8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681E98-0882-EC1C-82CA-13FC9D0C0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7131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076CC2-8FB3-9FB1-433A-34B7E29B6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9D7C3F-758D-CEA3-B56D-9F9382B11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770E10-CE58-3753-809B-0812B3AEB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651D0FF-3D20-2471-5C48-56169480B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4407F85-0A53-C48E-51EC-08118E90C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1A3D791-96BA-F80D-3E9A-4987DFE9F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178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7F617-9E8F-738B-2E4C-44F420A18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C902DFC-582C-F493-FAFA-54A643FD31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1B6118-C81F-0E86-7A17-2333FF1D9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4B6F721-8FD9-39F1-6FBD-257AFFF179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4EECC52-4C3A-84E5-386F-ED3F3C5206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CC1F835-E7E7-6B11-F5DB-07102F257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BCE1DEA-5807-E2D2-CC05-4C2E2F99D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F4914C2-D272-E5E9-BCC4-968F38424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566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5CE83-12BD-420C-E336-A996495F3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C4C8AE7-8F7A-DB9E-F0C5-E9BAA8CDE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B2C7FC7-7C86-2A8D-AFC3-C132CDADD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22B8027-CDAC-608C-E9E9-10C2CAF7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1419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B3A7DCD-9ED0-7B76-3E54-BFA9F20EB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5FFA62E-5EFA-51BA-36FD-2AFF475CC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7644ED-4BFA-6912-6138-4A0E72B05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2596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F2C64-B8B4-F2E1-DE32-5035DAC10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161871-B972-54CF-D573-B49BDE5C6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7173BDF-5852-C922-69CE-5AD4DDBDB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E50DBEC-FDBD-183B-FD1E-4B2B5B0DE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A07926D-AD09-C339-32F4-D2DD52BC5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9FC0CA-E946-C326-4EF6-D11760C9E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044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A17891-FD69-A073-5CA7-083958D3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C9D8ADF-92CA-E470-89B9-AFD91D8F9B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7BEE64D-F9ED-50BF-7912-293E822BD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AE6443-1C6B-5D2D-F7B2-9AE78C323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956FFD0-B116-D069-23E9-D86A3802C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C2446C9-FECF-6838-DD37-920065BEA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5215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8C683BA-C8BB-5644-F33D-CF8ADF76C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60BF4F6-8546-74FA-6D81-0199501DA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224DA8-217A-EF1D-9768-711B977157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6EC4E-0137-433C-ABAE-CAD32D5B62F0}" type="datetimeFigureOut">
              <a:rPr lang="es-ES" smtClean="0"/>
              <a:t>14/05/2022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61B94D-43AA-44E9-1925-9AE4C2A478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478364-7EEC-B298-33B7-759602AD04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3896D-23A3-4D9A-A6CC-B1C6819052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9585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png"/><Relationship Id="rId5" Type="http://schemas.openxmlformats.org/officeDocument/2006/relationships/image" Target="../media/image5.wmf"/><Relationship Id="rId4" Type="http://schemas.openxmlformats.org/officeDocument/2006/relationships/oleObject" Target="../embeddings/oleObject5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186A64-9A64-6B13-2DAB-F869C4680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BA78A5-C583-A153-3B6C-AF347E177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1A27C0DC-3DFC-FA78-C5A0-AC3C1980C4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6225262"/>
              </p:ext>
            </p:extLst>
          </p:nvPr>
        </p:nvGraphicFramePr>
        <p:xfrm>
          <a:off x="0" y="0"/>
          <a:ext cx="12192000" cy="69324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Image" r:id="rId3" imgW="7199280" imgH="5394960" progId="Photoshop.Image.12">
                  <p:embed/>
                </p:oleObj>
              </mc:Choice>
              <mc:Fallback>
                <p:oleObj name="Image" r:id="rId3" imgW="7199280" imgH="53949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9324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C579FEA4-7B3C-3475-C771-9DED5A737B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8826464"/>
              </p:ext>
            </p:extLst>
          </p:nvPr>
        </p:nvGraphicFramePr>
        <p:xfrm>
          <a:off x="0" y="0"/>
          <a:ext cx="12192000" cy="69072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Image" r:id="rId5" imgW="7199280" imgH="5394960" progId="Photoshop.Image.12">
                  <p:embed/>
                </p:oleObj>
              </mc:Choice>
              <mc:Fallback>
                <p:oleObj name="Image" r:id="rId5" imgW="7199280" imgH="53949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9072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8409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A97B13-6BE0-16B4-CB2E-610E1A8711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6476F7-CBBC-53B1-086B-1A610C63C6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DF3BF0B9-4272-8753-A5F5-8526085067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2735778"/>
              </p:ext>
            </p:extLst>
          </p:nvPr>
        </p:nvGraphicFramePr>
        <p:xfrm>
          <a:off x="0" y="0"/>
          <a:ext cx="12192000" cy="6851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Image" r:id="rId3" imgW="7199280" imgH="5394960" progId="Photoshop.Image.12">
                  <p:embed/>
                </p:oleObj>
              </mc:Choice>
              <mc:Fallback>
                <p:oleObj name="Image" r:id="rId3" imgW="7199280" imgH="53949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14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81782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6BDEF4-69F3-B66A-2215-CFBA1A229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C14E06-E715-AC08-8D43-20AC36210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2EC50654-B73D-1CEF-F68A-4B17A055BF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1694723"/>
              </p:ext>
            </p:extLst>
          </p:nvPr>
        </p:nvGraphicFramePr>
        <p:xfrm>
          <a:off x="0" y="0"/>
          <a:ext cx="12192000" cy="6851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Image" r:id="rId3" imgW="7199280" imgH="5394960" progId="Photoshop.Image.12">
                  <p:embed/>
                </p:oleObj>
              </mc:Choice>
              <mc:Fallback>
                <p:oleObj name="Image" r:id="rId3" imgW="7199280" imgH="53949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14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5164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>
            <a:hlinkClick r:id="rId3" action="ppaction://hlinksldjump"/>
            <a:extLst>
              <a:ext uri="{FF2B5EF4-FFF2-40B4-BE49-F238E27FC236}">
                <a16:creationId xmlns:a16="http://schemas.microsoft.com/office/drawing/2014/main" id="{CCF8EED1-C52F-0BA9-5568-9900E844D4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6884302"/>
              </p:ext>
            </p:extLst>
          </p:nvPr>
        </p:nvGraphicFramePr>
        <p:xfrm>
          <a:off x="0" y="-150497"/>
          <a:ext cx="12192000" cy="7158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Image" r:id="rId4" imgW="7199280" imgH="5394960" progId="Photoshop.Image.12">
                  <p:embed/>
                </p:oleObj>
              </mc:Choice>
              <mc:Fallback>
                <p:oleObj name="Image" r:id="rId4" imgW="7199280" imgH="53949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-150497"/>
                        <a:ext cx="12192000" cy="7158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Marcador de contenido 9">
            <a:hlinkClick r:id="rId3" action="ppaction://hlinksldjump"/>
            <a:extLst>
              <a:ext uri="{FF2B5EF4-FFF2-40B4-BE49-F238E27FC236}">
                <a16:creationId xmlns:a16="http://schemas.microsoft.com/office/drawing/2014/main" id="{052FEE7E-5029-08E5-6A0B-B083E7F1B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13742">
            <a:off x="10543942" y="4987467"/>
            <a:ext cx="991212" cy="1487238"/>
          </a:xfrm>
        </p:spPr>
      </p:pic>
    </p:spTree>
    <p:extLst>
      <p:ext uri="{BB962C8B-B14F-4D97-AF65-F5344CB8AC3E}">
        <p14:creationId xmlns:p14="http://schemas.microsoft.com/office/powerpoint/2010/main" val="3128347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8C70CD-0FF2-2419-BD82-8EAB0B407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CB7EDE-1AD0-B9BA-E832-1E2E86201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8FA0D5B6-483A-093E-4C59-FA2FC1053B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8882766"/>
              </p:ext>
            </p:extLst>
          </p:nvPr>
        </p:nvGraphicFramePr>
        <p:xfrm>
          <a:off x="0" y="0"/>
          <a:ext cx="12192000" cy="6876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Image" r:id="rId3" imgW="7199280" imgH="5394960" progId="Photoshop.Image.12">
                  <p:embed/>
                </p:oleObj>
              </mc:Choice>
              <mc:Fallback>
                <p:oleObj name="Image" r:id="rId3" imgW="7199280" imgH="53949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763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3802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5ECB7A-3F35-C769-F7D6-6B837E97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F4D230-F2E7-5922-36B6-7ACFCAE20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83BFF5AA-F216-20CA-FB00-5D79808BCE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6778346"/>
              </p:ext>
            </p:extLst>
          </p:nvPr>
        </p:nvGraphicFramePr>
        <p:xfrm>
          <a:off x="0" y="0"/>
          <a:ext cx="12192000" cy="67891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Image" r:id="rId3" imgW="7199280" imgH="5394960" progId="Photoshop.Image.12">
                  <p:embed/>
                </p:oleObj>
              </mc:Choice>
              <mc:Fallback>
                <p:oleObj name="Image" r:id="rId3" imgW="7199280" imgH="53949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7891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66991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Office PowerPoint</Application>
  <PresentationFormat>Panorámica</PresentationFormat>
  <Paragraphs>0</Paragraphs>
  <Slides>6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2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Image</vt:lpstr>
      <vt:lpstr>Adobe Photoshop Image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maru</dc:creator>
  <cp:lastModifiedBy>maru</cp:lastModifiedBy>
  <cp:revision>3</cp:revision>
  <dcterms:created xsi:type="dcterms:W3CDTF">2022-05-11T22:22:40Z</dcterms:created>
  <dcterms:modified xsi:type="dcterms:W3CDTF">2022-05-14T22:10:04Z</dcterms:modified>
</cp:coreProperties>
</file>

<file path=docProps/thumbnail.jpeg>
</file>